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77" r:id="rId6"/>
    <p:sldId id="275" r:id="rId7"/>
    <p:sldId id="276" r:id="rId8"/>
    <p:sldId id="273" r:id="rId9"/>
    <p:sldId id="261" r:id="rId10"/>
    <p:sldId id="264" r:id="rId11"/>
    <p:sldId id="268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23" autoAdjust="0"/>
    <p:restoredTop sz="94660"/>
  </p:normalViewPr>
  <p:slideViewPr>
    <p:cSldViewPr>
      <p:cViewPr varScale="1">
        <p:scale>
          <a:sx n="86" d="100"/>
          <a:sy n="86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BB29D-C445-4A85-A4D5-8E16618924FE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F4894-6ADC-4FFB-BF08-EEF8CA6662F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F4894-6ADC-4FFB-BF08-EEF8CA6662F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ISA\Desktop\Дни_Кузбасского_Пушкина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001056" cy="5250693"/>
          </a:xfrm>
          <a:prstGeom prst="rect">
            <a:avLst/>
          </a:prstGeom>
          <a:noFill/>
          <a:ln w="38100">
            <a:solidFill>
              <a:srgbClr val="6699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47248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Василий Дмитриевич </a:t>
            </a: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Федоров</a:t>
            </a:r>
            <a:b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8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«Любовь мне как признание на добрые дела»</a:t>
            </a:r>
            <a:endParaRPr lang="ru-RU" sz="2800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rgbClr val="FF000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3929026" y="6357933"/>
            <a:ext cx="5214974" cy="50006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Презентацию подготовила Калинина Алиса, 9а класс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5000636"/>
            <a:ext cx="8358278" cy="121444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На родине поэта, в селе </a:t>
            </a:r>
            <a:r>
              <a:rPr lang="ru-RU" sz="1800" dirty="0" err="1" smtClean="0"/>
              <a:t>Марьевка</a:t>
            </a:r>
            <a:r>
              <a:rPr lang="ru-RU" sz="1800" dirty="0" smtClean="0"/>
              <a:t> </a:t>
            </a:r>
            <a:r>
              <a:rPr lang="ru-RU" sz="1800" dirty="0" err="1" smtClean="0"/>
              <a:t>Яйского</a:t>
            </a:r>
            <a:r>
              <a:rPr lang="ru-RU" sz="1800" dirty="0" smtClean="0"/>
              <a:t> района открыт литературно -мемориальный музей Василия Дмитриевича Фёдорова. </a:t>
            </a:r>
          </a:p>
          <a:p>
            <a:pPr algn="ctr">
              <a:buNone/>
            </a:pPr>
            <a:r>
              <a:rPr lang="ru-RU" sz="1800" dirty="0" smtClean="0"/>
              <a:t>Основной фонд музея состоит из личных вещей и книг.</a:t>
            </a:r>
            <a:endParaRPr lang="ru-RU" sz="1800" dirty="0"/>
          </a:p>
        </p:txBody>
      </p:sp>
      <p:pic>
        <p:nvPicPr>
          <p:cNvPr id="6146" name="Picture 2" descr="C:\Users\ALISA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6223769" cy="45880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286480" y="785794"/>
            <a:ext cx="28575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Беспокойно.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Дома не сидится.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Ухожу в окрестные леса.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Радуюсь деревьям,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Травам,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Птицам...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Чудеса!</a:t>
            </a:r>
          </a:p>
          <a:p>
            <a:pPr algn="ctr"/>
            <a:r>
              <a:rPr lang="ru-RU" b="1" i="1" dirty="0" smtClean="0">
                <a:solidFill>
                  <a:srgbClr val="669900"/>
                </a:solidFill>
              </a:rPr>
              <a:t>Ей-богу, чудеса!</a:t>
            </a:r>
            <a:endParaRPr lang="ru-RU" b="1" i="1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44" y="4927055"/>
            <a:ext cx="5500726" cy="1930945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800" dirty="0" smtClean="0"/>
              <a:t>	Лучшие поэты и писатели России, его сподвижники и товарищи были единодушны в этот горький час: «Ушёл из жизни, — говорили они, — великий русский поэт, имя которого стало в один ряд со славными именами Владимира Маяковского</a:t>
            </a:r>
            <a:r>
              <a:rPr lang="ru-RU" dirty="0" smtClean="0"/>
              <a:t>, Сергея Есенина, Александра Твардовского…»</a:t>
            </a:r>
          </a:p>
          <a:p>
            <a:endParaRPr lang="ru-RU" dirty="0"/>
          </a:p>
        </p:txBody>
      </p:sp>
      <p:pic>
        <p:nvPicPr>
          <p:cNvPr id="7170" name="Picture 2" descr="C:\Users\ALISA\Desktop\4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3071834" cy="4602399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715008" y="571480"/>
            <a:ext cx="3018066" cy="6082691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жил - не заметил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 дня,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 причину,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первую мне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Прописала морщину.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жил - не заметил,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Пора спохватиться,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было мне двадцать,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стало мне тридцать.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 жил - не заметил;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Заметив, не плачу,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много утратил,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Что больше утрачу.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Желанному счастью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Шагая на встречу,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Я, может быть,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Встретив его,</a:t>
            </a: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замечу.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29190" y="4357694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Если сердце устанет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Стучать для людей,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Если страсти во мне откипят,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Призову лебедей,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Попрошу лебедей —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Пусть мне осень мою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Протрубят.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s://www.chitalnya.ru/upload3/409/77856944f67b54b608aba3a73f9c37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85728"/>
            <a:ext cx="3608810" cy="4000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 rot="21197394">
            <a:off x="917438" y="988834"/>
            <a:ext cx="285752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А жизнь была не гладенькой,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Не чистеньким кювет.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Уже кому-то дяденька,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Уже кому-то дед.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Здесь новые возможности.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 горько между тем,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Поскольку к новой должности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Я не готов совсем.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500174"/>
            <a:ext cx="4352956" cy="28575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В</a:t>
            </a:r>
            <a:r>
              <a:rPr lang="ru-RU" dirty="0" smtClean="0"/>
              <a:t>асилий Дмитриевич</a:t>
            </a:r>
            <a:r>
              <a:rPr lang="ru-RU" dirty="0" smtClean="0"/>
              <a:t> </a:t>
            </a:r>
            <a:r>
              <a:rPr lang="ru-RU" dirty="0" smtClean="0"/>
              <a:t>Фёдоров родился 23 февраля 1918 года в селе </a:t>
            </a:r>
            <a:r>
              <a:rPr lang="ru-RU" dirty="0" err="1" smtClean="0"/>
              <a:t>Щеглово</a:t>
            </a:r>
            <a:r>
              <a:rPr lang="ru-RU" dirty="0" smtClean="0"/>
              <a:t> на левом берегу реки Томи, ныне Кемерово, в многодетной семье рабочего-каменщика. Детство и юность поэта прошли в деревне </a:t>
            </a:r>
            <a:r>
              <a:rPr lang="ru-RU" dirty="0" err="1" smtClean="0"/>
              <a:t>Марьевка</a:t>
            </a:r>
            <a:r>
              <a:rPr lang="ru-RU" dirty="0" smtClean="0"/>
              <a:t> </a:t>
            </a:r>
            <a:r>
              <a:rPr lang="ru-RU" dirty="0" err="1" smtClean="0"/>
              <a:t>Яйского</a:t>
            </a:r>
            <a:r>
              <a:rPr lang="ru-RU" dirty="0" smtClean="0"/>
              <a:t> района Кемеровской области. </a:t>
            </a:r>
          </a:p>
          <a:p>
            <a:pPr algn="just">
              <a:buNone/>
            </a:pP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214346" y="571480"/>
            <a:ext cx="960402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Он - </a:t>
            </a:r>
            <a:r>
              <a:rPr lang="ru-RU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марьевский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поступью и родом</a:t>
            </a:r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https://ds04.infourok.ru/uploads/ex/06a3/000f21d2-89736e20/img0.jpg"/>
          <p:cNvPicPr>
            <a:picLocks noChangeAspect="1" noChangeArrowheads="1"/>
          </p:cNvPicPr>
          <p:nvPr/>
        </p:nvPicPr>
        <p:blipFill>
          <a:blip r:embed="rId2"/>
          <a:srcRect l="9375" t="36459" r="28906" b="8333"/>
          <a:stretch>
            <a:fillRect/>
          </a:stretch>
        </p:blipFill>
        <p:spPr bwMode="auto">
          <a:xfrm>
            <a:off x="357158" y="1571612"/>
            <a:ext cx="4365781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857760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О своем детстве Василий Дмитриевич вспоминал: «Поздней мне было странно слышать разговоры о городе. Я даже не представлял, что можно было жить где-то, кроме </a:t>
            </a:r>
            <a:r>
              <a:rPr lang="ru-RU" dirty="0" err="1" smtClean="0"/>
              <a:t>Марьевки</a:t>
            </a:r>
            <a:r>
              <a:rPr lang="ru-RU" dirty="0" smtClean="0"/>
              <a:t>. Она и поныне стоит на высоком берегу древнего русла реки </a:t>
            </a:r>
            <a:r>
              <a:rPr lang="ru-RU" dirty="0" err="1" smtClean="0"/>
              <a:t>Яя</a:t>
            </a:r>
            <a:r>
              <a:rPr lang="ru-RU" dirty="0" smtClean="0"/>
              <a:t>. Под нею - озеро, за озером - заливные луга, за лугами - быстрая </a:t>
            </a:r>
            <a:r>
              <a:rPr lang="ru-RU" dirty="0" err="1" smtClean="0"/>
              <a:t>пескарёвая</a:t>
            </a:r>
            <a:r>
              <a:rPr lang="ru-RU" dirty="0" smtClean="0"/>
              <a:t> река </a:t>
            </a:r>
            <a:r>
              <a:rPr lang="ru-RU" dirty="0" err="1" smtClean="0"/>
              <a:t>Яя</a:t>
            </a:r>
            <a:r>
              <a:rPr lang="ru-RU" dirty="0" smtClean="0"/>
              <a:t>, за рекой - лес и далёкий туман...»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714356"/>
            <a:ext cx="4316288" cy="58326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Фёдоров учился в Новосибирском авиатехникуме, тогда же сделал первую попытку издать свои стихотворения, отправив их в газету «Большевистская смена», под псевдонимом Василий Лёхин. Однако их не напечатали.</a:t>
            </a:r>
          </a:p>
          <a:p>
            <a:pPr algn="just"/>
            <a:r>
              <a:rPr lang="ru-RU" dirty="0" smtClean="0"/>
              <a:t>Первые стихи он опубликовал в заводской многотиражке, затем поступил в Литературный институт. Знакомство с А.Т. Твардовским и положительная оценка последним его поэмы «</a:t>
            </a:r>
            <a:r>
              <a:rPr lang="ru-RU" dirty="0" err="1" smtClean="0"/>
              <a:t>Марьевская</a:t>
            </a:r>
            <a:r>
              <a:rPr lang="ru-RU" dirty="0" smtClean="0"/>
              <a:t> летопись», помогло Фёдорову перевестись с заочного, на очное отделение.</a:t>
            </a:r>
          </a:p>
        </p:txBody>
      </p:sp>
      <p:pic>
        <p:nvPicPr>
          <p:cNvPr id="3074" name="Picture 2" descr="C:\Users\ALISA\Desktop\11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500042"/>
            <a:ext cx="408452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 rot="21088568">
            <a:off x="353910" y="4385764"/>
            <a:ext cx="4038600" cy="2185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Жизнь поэта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Не простая штука,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Если он страстями опален,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Жизнь поэта,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Да не жизнь, а мука,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Если он влюблен,-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А он влюблен.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 rot="274777">
            <a:off x="5072066" y="785794"/>
            <a:ext cx="3895724" cy="314327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Предо мною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Новый трудный путь.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Помоги усталость мне стряхнуть,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Помоги от прошлого забыться,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Новые желанья пробуди,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Помоги душою обновиться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33CC"/>
                </a:solidFill>
              </a:rPr>
              <a:t>Для большого, трудного пути.</a:t>
            </a:r>
          </a:p>
          <a:p>
            <a:endParaRPr lang="ru-RU" dirty="0"/>
          </a:p>
        </p:txBody>
      </p:sp>
      <p:pic>
        <p:nvPicPr>
          <p:cNvPr id="15362" name="Picture 2" descr="https://otvet.imgsmail.ru/download/b11c337ad3c32d63449835af8f24c770_i-1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4930194" cy="350043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286380" y="4357694"/>
            <a:ext cx="3429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Любовь мне -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Как блистание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Звезды над миром зла.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Любовь мне -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Как признание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На добрые дела.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6324" y="714356"/>
            <a:ext cx="3971956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669900"/>
                </a:solidFill>
              </a:rPr>
              <a:t>“</a:t>
            </a:r>
            <a:r>
              <a:rPr lang="ru-RU" sz="2400" b="1" dirty="0" smtClean="0">
                <a:solidFill>
                  <a:srgbClr val="669900"/>
                </a:solidFill>
              </a:rPr>
              <a:t>Для меня поэт не тот, который пишет стихи, а тот, кто имеет какой-то свой особый взгляд на мир; не только взгляд, но и мир, дороги к этому миру — ещё лучшее в нём, поэте, — если он даст мне возможность хотя бы прикоснуться  к тайне жизни поэта, к тайне </a:t>
            </a:r>
            <a:r>
              <a:rPr lang="ru-RU" sz="2400" b="1" dirty="0" err="1" smtClean="0">
                <a:solidFill>
                  <a:srgbClr val="669900"/>
                </a:solidFill>
              </a:rPr>
              <a:t>миросоздания</a:t>
            </a:r>
            <a:r>
              <a:rPr lang="ru-RU" sz="2400" b="1" dirty="0" smtClean="0">
                <a:solidFill>
                  <a:srgbClr val="669900"/>
                </a:solidFill>
              </a:rPr>
              <a:t>...</a:t>
            </a:r>
            <a:r>
              <a:rPr lang="en-US" sz="2400" b="1" dirty="0" smtClean="0">
                <a:solidFill>
                  <a:srgbClr val="669900"/>
                </a:solidFill>
              </a:rPr>
              <a:t>”</a:t>
            </a:r>
            <a:endParaRPr lang="ru-RU" sz="2400" b="1" dirty="0" smtClean="0">
              <a:solidFill>
                <a:srgbClr val="669900"/>
              </a:solidFill>
            </a:endParaRPr>
          </a:p>
          <a:p>
            <a:endParaRPr lang="ru-RU" dirty="0"/>
          </a:p>
        </p:txBody>
      </p:sp>
      <p:pic>
        <p:nvPicPr>
          <p:cNvPr id="4" name="Picture 3" descr="C:\Users\ALISA\Desktop\8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439171" cy="5643602"/>
          </a:xfrm>
          <a:prstGeom prst="rect">
            <a:avLst/>
          </a:prstGeom>
          <a:noFill/>
          <a:ln w="57150">
            <a:solidFill>
              <a:srgbClr val="6699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ihi.ru/pics/2011/10/24/5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8315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52"/>
            <a:ext cx="4929222" cy="6169872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за искусство левое.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А ты?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 левое…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Но не левее сердца.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Он признается, что его старят не годы, а «мысли горькие старят».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</a:p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«И я когда-то думал,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 что седые не любят,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 тоскуют, не грустят.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Я думал, что седые,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как святые,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на женщин и на девушек глядят…»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572560" cy="1571636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+mn-lt"/>
              </a:rPr>
              <a:t>	Первая книга поэта «Лирическая трилогия» вышла в 1947 году. С самого начала творческого пути Федоров наряду со стихотворениями создает лирические поэмы, в которых ставит актуальные жизненные и морально-этические проблемы. 50-е годы — время больших творческих свершений поэта. </a:t>
            </a:r>
            <a:endParaRPr lang="ru-RU" sz="1800" dirty="0"/>
          </a:p>
        </p:txBody>
      </p:sp>
      <p:pic>
        <p:nvPicPr>
          <p:cNvPr id="4098" name="Picture 2" descr="C:\Users\ALISA\Desktop\1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5000660" cy="3276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143504" y="2071678"/>
            <a:ext cx="3786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Где-то ходим,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Чем-то сердце студим,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Ищем сказку не в своей судьбе.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Лет с двенадцати пошел по людям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И в конце концов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Пришел к себе.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И всего на свете интересней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Стало то,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Что было от сохи...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Здравствуйте, покинутые песни!</a:t>
            </a:r>
          </a:p>
          <a:p>
            <a:pPr algn="ctr"/>
            <a:r>
              <a:rPr lang="ru-RU" b="1" i="1" dirty="0" smtClean="0">
                <a:solidFill>
                  <a:srgbClr val="0033CC"/>
                </a:solidFill>
              </a:rPr>
              <a:t>Здравствуйте, забытые стихи!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214950"/>
            <a:ext cx="8572560" cy="147445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1900" dirty="0" smtClean="0"/>
              <a:t>	В поэмах В. Федоров создает целую вереницу женских характеров — то лирически-нежных, как Наташа </a:t>
            </a:r>
            <a:r>
              <a:rPr lang="ru-RU" sz="1900" dirty="0" err="1" smtClean="0"/>
              <a:t>Граева</a:t>
            </a:r>
            <a:r>
              <a:rPr lang="ru-RU" sz="1900" dirty="0" smtClean="0"/>
              <a:t> («Проданная Венера») и </a:t>
            </a:r>
            <a:r>
              <a:rPr lang="ru-RU" sz="1900" dirty="0" err="1" smtClean="0"/>
              <a:t>Глафира</a:t>
            </a:r>
            <a:r>
              <a:rPr lang="ru-RU" sz="1900" dirty="0" smtClean="0"/>
              <a:t> («Золотая жила»), то женщин некрасовского типа — матерей, забывающих о себе ради блага детей («Белая роща»), то героических женщин, как Дуся Ковальчук из одноименной поэмы.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47149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Любовь -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Как жажда истины,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Как право есть и пить.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Я, может быть,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Единственный,</a:t>
            </a:r>
          </a:p>
          <a:p>
            <a:pPr algn="ctr"/>
            <a:r>
              <a:rPr lang="ru-RU" sz="2800" b="1" i="1" dirty="0" smtClean="0">
                <a:solidFill>
                  <a:srgbClr val="0033CC"/>
                </a:solidFill>
              </a:rPr>
              <a:t>Умеющий любить.</a:t>
            </a:r>
          </a:p>
        </p:txBody>
      </p:sp>
      <p:pic>
        <p:nvPicPr>
          <p:cNvPr id="11266" name="Picture 2" descr="http://www.stihi.ru/pics/2011/05/29/1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500042"/>
            <a:ext cx="349039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stihi.ru/pics/2010/10/21/3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840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3579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0033CC"/>
                </a:solidFill>
              </a:rPr>
              <a:t>Федоров — необыкновенный лирик, певец любви, вознесший культ женщины до вселенских высот: «О, женщина, Краса земная, родня по линии прямой той, изгнанной из рая, ты носишь рай в себе самой». </a:t>
            </a:r>
            <a:endParaRPr lang="ru-RU" b="1" dirty="0">
              <a:solidFill>
                <a:srgbClr val="0033CC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6215058"/>
            <a:ext cx="7286708" cy="64294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2900" dirty="0" smtClean="0"/>
              <a:t>    </a:t>
            </a:r>
            <a:r>
              <a:rPr lang="ru-RU" sz="7200" b="1" dirty="0" smtClean="0">
                <a:solidFill>
                  <a:srgbClr val="0033CC"/>
                </a:solidFill>
              </a:rPr>
              <a:t>По мнению И. Шевцова, в историю русской литературы ХХ века Фёдоров вошел как звезда первой величины.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1285860"/>
            <a:ext cx="3214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«Если б Богом я был,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То и знал бы, что творил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Женщину!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Если б скульптором стал,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Высек бы Из белых скал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Женщину!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Если б краски мне дались,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Рисовала б моя кисть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Женщину!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Но не бывшую со мной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И не ставшую женой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Женщину!»</a:t>
            </a:r>
            <a:endParaRPr lang="ru-RU" sz="14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470</TotalTime>
  <Words>735</Words>
  <Application>Microsoft Office PowerPoint</Application>
  <PresentationFormat>Экран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Городская</vt:lpstr>
      <vt:lpstr>Василий Дмитриевич Федоров  «Любовь мне как признание на добрые дела»</vt:lpstr>
      <vt:lpstr>Слайд 2</vt:lpstr>
      <vt:lpstr>Слайд 3</vt:lpstr>
      <vt:lpstr>Слайд 4</vt:lpstr>
      <vt:lpstr>Слайд 5</vt:lpstr>
      <vt:lpstr>Слайд 6</vt:lpstr>
      <vt:lpstr> Первая книга поэта «Лирическая трилогия» вышла в 1947 году. С самого начала творческого пути Федоров наряду со стихотворениями создает лирические поэмы, в которых ставит актуальные жизненные и морально-этические проблемы. 50-е годы — время больших творческих свершений поэта. 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Васи́лий Дми́триевич Фёдоров (1918—1984)</dc:title>
  <dc:creator>ALISA</dc:creator>
  <cp:lastModifiedBy>завуч</cp:lastModifiedBy>
  <cp:revision>46</cp:revision>
  <dcterms:created xsi:type="dcterms:W3CDTF">2018-01-26T06:03:23Z</dcterms:created>
  <dcterms:modified xsi:type="dcterms:W3CDTF">2018-02-03T03:02:50Z</dcterms:modified>
</cp:coreProperties>
</file>