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2" r:id="rId4"/>
    <p:sldId id="265" r:id="rId5"/>
    <p:sldId id="266" r:id="rId6"/>
    <p:sldId id="270" r:id="rId7"/>
    <p:sldId id="268" r:id="rId8"/>
    <p:sldId id="259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A374-293C-4612-AD47-5B579FB0CE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FD45-570F-4509-BB0E-E2BFBAA6E1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Парадная форма: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блузка, юбка в клетку, жилет серого цвета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2468"/>
            <a:ext cx="2808312" cy="42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40768"/>
            <a:ext cx="2766082" cy="41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серый7178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1000 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36, 38, 40, 42, 44, 46, 48, 50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Юбка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клетку 9057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1000р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36, 38, 40, 42, 44, 46, 48, 50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Брюки 41816 цвет серый, черный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36, 38, 40, от 1000 р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odnieDetki\Desktop\22329_522x785_d00f7ee03e595b3779bb866c542357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3816424" cy="5739259"/>
          </a:xfrm>
          <a:prstGeom prst="rect">
            <a:avLst/>
          </a:prstGeom>
          <a:noFill/>
        </p:spPr>
      </p:pic>
      <p:pic>
        <p:nvPicPr>
          <p:cNvPr id="9219" name="Picture 3" descr="C:\Users\ModnieDetki\Desktop\56_10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232" y="0"/>
            <a:ext cx="382217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Парадная форма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/>
          <a:stretch/>
        </p:blipFill>
        <p:spPr bwMode="auto">
          <a:xfrm>
            <a:off x="1172079" y="1280160"/>
            <a:ext cx="3018913" cy="443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Юбка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клетку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9383, 1800 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40, 42, 44, 46, 48,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1597"/>
            <a:ext cx="280192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5380672"/>
            <a:ext cx="4788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Жилет  «Классик» цвет серый   100% хлопок, 840р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Жилет «Отличник»  цвет серый 100% полиэстер, 600р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размеры: 34, 36, 38, 40, 42, 44, 46, 48, 50, 52</a:t>
            </a:r>
          </a:p>
        </p:txBody>
      </p:sp>
    </p:spTree>
    <p:extLst>
      <p:ext uri="{BB962C8B-B14F-4D97-AF65-F5344CB8AC3E}">
        <p14:creationId xmlns:p14="http://schemas.microsoft.com/office/powerpoint/2010/main" val="22178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Парадная форма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 bwMode="auto">
          <a:xfrm>
            <a:off x="395536" y="1268760"/>
            <a:ext cx="3312368" cy="474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69369" cy="445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8484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Жакет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серый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9350 – 1800 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36, 38, 40, 42, 44, 46, 48, 50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Юбка в клетку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20420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40, 42, 44, 46, 48, юбка – 1800 р (цена без скидки)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4522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Брюки серые41705, 1300  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Жилет серый 41704, 900р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Пиджак  серый41703, 2200р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36, 38, 40, 42, 44, 46, 48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odnieDetki\Desktop\22368_522x785_0b56f87ca9941649872c18a1a2573e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96" y="332656"/>
            <a:ext cx="3252400" cy="4891061"/>
          </a:xfrm>
          <a:prstGeom prst="rect">
            <a:avLst/>
          </a:prstGeom>
          <a:noFill/>
        </p:spPr>
      </p:pic>
      <p:pic>
        <p:nvPicPr>
          <p:cNvPr id="10243" name="Picture 3" descr="C:\Users\ModnieDetki\Desktop\22380_522x785_15007e5e9e12285d88a146afdae4fe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352"/>
            <a:ext cx="323783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Костюм серый в любой комплектации до 56 размера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odnieDetki\Desktop\22267_522x785_cfda539b886986e286b325cb57ad0d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774457" cy="5676147"/>
          </a:xfrm>
          <a:prstGeom prst="rect">
            <a:avLst/>
          </a:prstGeom>
          <a:noFill/>
        </p:spPr>
      </p:pic>
      <p:pic>
        <p:nvPicPr>
          <p:cNvPr id="11267" name="Picture 3" descr="C:\Users\ModnieDetki\Desktop\22260_522x785_54ae7c724042d30f51c0e296f72c8d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306" y="0"/>
            <a:ext cx="3804648" cy="572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352839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Жакет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41820 цвет серый, 1800 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40,42,44,46,48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ModnieDetki\Desktop\22215_522x785_7c6ea345c7b0079cbdc07b3428282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9491"/>
            <a:ext cx="3435075" cy="51657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7497" y="143054"/>
            <a:ext cx="6176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Варианты повседневной одежды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66274"/>
            <a:ext cx="3157003" cy="473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8464" y="59467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Сарафан серый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9060, 1100 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36, 38, 40, 42, 44, 46, 48,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3096344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Сарафан 9065 цвет серый, 1400 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40, 42, 44, 46, 48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odnieDetki\Desktop\22253_522x785_9680e9ee0d66e36b5b9c798b644ea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3591227" cy="54006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9"/>
            <a:ext cx="3009123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Брюки 9095 цвет серый, черный, от 1000р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размер: 40, 42, 44, 46,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Юбка 41815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серый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600 – 900 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36, 38, 40, 42, 44, 46, 48,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ы\Рабочий стол\приз\830A6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816424" cy="5724636"/>
          </a:xfrm>
          <a:prstGeom prst="rect">
            <a:avLst/>
          </a:prstGeom>
          <a:noFill/>
        </p:spPr>
      </p:pic>
      <p:pic>
        <p:nvPicPr>
          <p:cNvPr id="4099" name="Picture 3" descr="D:\Документы\Рабочий стол\приз\830A6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3814731" cy="572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Брюки  41811 цвет серый, черный, от 1000 – 1500 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размер: 36, 38, 40, 42, 44, 46, 48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кументы\Рабочий стол\приз\830A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809661" cy="5714492"/>
          </a:xfrm>
          <a:prstGeom prst="rect">
            <a:avLst/>
          </a:prstGeom>
          <a:noFill/>
        </p:spPr>
      </p:pic>
      <p:pic>
        <p:nvPicPr>
          <p:cNvPr id="7171" name="Picture 3" descr="D:\Документы\Рабочий стол\приз\830A6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382217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Парадная форма:  белая блузка, юбка в клетку, жилет серого цвета</vt:lpstr>
      <vt:lpstr>Парадная форма</vt:lpstr>
      <vt:lpstr>Парадная форма</vt:lpstr>
      <vt:lpstr>Брюки серые41705, 1300  р Жилет серый 41704, 900р Пиджак  серый41703, 2200р Размер: 36, 38, 40, 42, 44, 46, 48</vt:lpstr>
      <vt:lpstr>Костюм серый в любой комплектации до 56 размера</vt:lpstr>
      <vt:lpstr>Жакет 41820 цвет серый, 1800 р размер: 40,42,44,46,48</vt:lpstr>
      <vt:lpstr>Сарафан 9065 цвет серый, 1400 р размер: 40, 42, 44, 46, 48</vt:lpstr>
      <vt:lpstr>Юбка 41815 цвет серый  от 600 – 900 р размер: 36, 38, 40, 42, 44, 46, 48, </vt:lpstr>
      <vt:lpstr>Брюки  41811 цвет серый, черный, от 1000 – 1500 р размер: 36, 38, 40, 42, 44, 46, 48</vt:lpstr>
      <vt:lpstr>Брюки 41816 цвет серый, черный размер: 36, 38, 40, от 1000 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Пиджак  9350 размер: 36, 38, 40, 42, 44, 46, 48, 50 Юбка 20420 размер: 40, 42, 44, 46, 48</dc:title>
  <dc:creator>ModnieDetki</dc:creator>
  <cp:lastModifiedBy>пользователь1</cp:lastModifiedBy>
  <cp:revision>24</cp:revision>
  <dcterms:created xsi:type="dcterms:W3CDTF">2014-05-20T07:50:28Z</dcterms:created>
  <dcterms:modified xsi:type="dcterms:W3CDTF">2014-05-27T07:13:51Z</dcterms:modified>
</cp:coreProperties>
</file>